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4" Type="http://schemas.openxmlformats.org/officeDocument/2006/relationships/viewProps" Target="viewProps.xml" /><Relationship Id="rId5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56" Type="http://schemas.openxmlformats.org/officeDocument/2006/relationships/tableStyles" Target="tableStyles.xml" /><Relationship Id="rId55" Type="http://schemas.openxmlformats.org/officeDocument/2006/relationships/theme" Target="theme/theme1.xml" 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jp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jpg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jpg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g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jpg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jp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jpg" />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jpg" />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jpg" />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jpg" />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jpg" />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jpg" />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7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8.jpg" />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9.jp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Academy,</a:t>
            </a:r>
            <a:r>
              <a:rPr/>
              <a:t> </a:t>
            </a:r>
            <a:r>
              <a:rPr/>
              <a:t>Fountain</a:t>
            </a:r>
            <a:r>
              <a:rPr/>
              <a:t> </a:t>
            </a:r>
            <a:r>
              <a:rPr/>
              <a:t>Park,</a:t>
            </a:r>
            <a:r>
              <a:rPr/>
              <a:t> </a:t>
            </a:r>
            <a:r>
              <a:rPr/>
              <a:t>Lewis</a:t>
            </a:r>
            <a:r>
              <a:rPr/>
              <a:t> </a:t>
            </a:r>
            <a:r>
              <a:rPr/>
              <a:t>Place</a:t>
            </a:r>
            <a:r>
              <a:rPr/>
              <a:t> </a:t>
            </a:r>
            <a:r>
              <a:rPr/>
              <a:t>Place,</a:t>
            </a:r>
            <a:r>
              <a:rPr/>
              <a:t> </a:t>
            </a:r>
            <a:r>
              <a:rPr/>
              <a:t>Vandeventer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Monthly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report:</a:t>
            </a:r>
            <a:r>
              <a:rPr/>
              <a:t> </a:t>
            </a:r>
            <a:r>
              <a:rPr/>
              <a:t>January</a:t>
            </a:r>
            <a:r>
              <a:rPr/>
              <a:t> </a:t>
            </a:r>
            <a:r>
              <a:rPr/>
              <a:t>2020</a:t>
            </a:r>
            <a:br/>
            <a:br/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(February</a:t>
            </a:r>
            <a:r>
              <a:rPr/>
              <a:t> </a:t>
            </a:r>
            <a:r>
              <a:rPr/>
              <a:t>11,</a:t>
            </a:r>
            <a:r>
              <a:rPr/>
              <a:t> </a:t>
            </a:r>
            <a:r>
              <a:rPr/>
              <a:t>2020)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  <a:r>
              <a:rPr/>
              <a:t> </a:t>
            </a:r>
            <a:r>
              <a:rPr/>
              <a:t>Notes:</a:t>
            </a:r>
            <a:r>
              <a:rPr/>
              <a:t> </a:t>
            </a:r>
            <a:r>
              <a:rPr/>
              <a:t>Lewis</a:t>
            </a:r>
            <a:r>
              <a:rPr/>
              <a:t> </a:t>
            </a:r>
            <a:r>
              <a:rPr/>
              <a:t>Place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5 total crimes in January 2020</a:t>
            </a:r>
          </a:p>
          <a:p>
            <a:pPr lvl="1"/>
            <a:r>
              <a:rPr b="1"/>
              <a:t>0% change compared to January 2019 (5 total crimes)</a:t>
            </a:r>
          </a:p>
          <a:p>
            <a:pPr lvl="1"/>
            <a:r>
              <a:rPr b="1"/>
              <a:t>3 crime(s) against persons in January 2020</a:t>
            </a:r>
          </a:p>
          <a:p>
            <a:pPr lvl="1"/>
            <a:r>
              <a:rPr b="1"/>
              <a:t>-50.0% change compared to January 2019 (6 crimes against persons)</a:t>
            </a:r>
          </a:p>
          <a:p>
            <a:pPr lvl="1"/>
            <a:r>
              <a:rPr b="1"/>
              <a:t>5 total crimes in 2020</a:t>
            </a:r>
          </a:p>
          <a:p>
            <a:pPr lvl="1"/>
            <a:r>
              <a:rPr b="1"/>
              <a:t>0% change compared to this time in 2019 (5 total crimes)</a:t>
            </a:r>
          </a:p>
          <a:p>
            <a:pPr lvl="1"/>
            <a:r>
              <a:rPr b="1"/>
              <a:t>3 crime(s) against persons in 2020</a:t>
            </a:r>
          </a:p>
          <a:p>
            <a:pPr lvl="1"/>
            <a:r>
              <a:rPr b="1"/>
              <a:t>-50.0% change compared to this time in 2019 (6 crimes against persons)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6911566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6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7746729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71347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5978472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9093373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2486992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1612770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lp/lp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05100" y="1600200"/>
            <a:ext cx="3733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12 total crimes in January 2020</a:t>
            </a:r>
          </a:p>
          <a:p>
            <a:pPr lvl="1"/>
            <a:r>
              <a:rPr b="1"/>
              <a:t>100% change compared to January 2019 (6 total crimes)</a:t>
            </a:r>
          </a:p>
          <a:p>
            <a:pPr lvl="1"/>
            <a:r>
              <a:rPr b="1"/>
              <a:t>1 crime(s) against persons in January 2020</a:t>
            </a:r>
          </a:p>
          <a:p>
            <a:pPr lvl="1"/>
            <a:r>
              <a:rPr b="1"/>
              <a:t>Inf change compared to January 2019 (0 crimes against persons)</a:t>
            </a:r>
          </a:p>
          <a:p>
            <a:pPr lvl="1"/>
            <a:r>
              <a:rPr b="1"/>
              <a:t>12 total crimes in 2020</a:t>
            </a:r>
          </a:p>
          <a:p>
            <a:pPr lvl="1"/>
            <a:r>
              <a:rPr b="1"/>
              <a:t>100% change compared to this time in 2019 (6 total crimes)</a:t>
            </a:r>
          </a:p>
          <a:p>
            <a:pPr lvl="1"/>
            <a:r>
              <a:rPr b="1"/>
              <a:t>1 crime(s) against persons in 2020</a:t>
            </a:r>
          </a:p>
          <a:p>
            <a:pPr lvl="1"/>
            <a:r>
              <a:rPr b="1"/>
              <a:t>Inf change compared to this time in 2019 (0 crimes against persons)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6215966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6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800406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71347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1268314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7470362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9001647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317883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vd/vd_total_t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600200"/>
            <a:ext cx="4800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district-5/dst5_rat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33600" y="1600200"/>
            <a:ext cx="48641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5: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  <a:r>
              <a:rPr/>
              <a:t> </a:t>
            </a:r>
            <a:r>
              <a:rPr/>
              <a:t>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There are 15 neighborhoods in District 5.</a:t>
            </a:r>
          </a:p>
          <a:p>
            <a:pPr lvl="1"/>
            <a:r>
              <a:rPr b="1"/>
              <a:t>The minimum number of crimes in one neighborhood was 5 (Lewis Place)</a:t>
            </a:r>
          </a:p>
          <a:p>
            <a:pPr lvl="1"/>
            <a:r>
              <a:rPr b="1"/>
              <a:t>The maximum number of crimes in one neighborhood was 75 (Central West End)</a:t>
            </a:r>
          </a:p>
          <a:p>
            <a:pPr lvl="1"/>
            <a:r>
              <a:rPr b="1"/>
              <a:t>The mean number of crimes in one neighborhood was 18.29</a:t>
            </a:r>
          </a:p>
          <a:p>
            <a:pPr lvl="1"/>
            <a:r>
              <a:rPr b="1"/>
              <a:t>The minimum rate of crimes in one neighborhood was 0.97 (Greater Ville)</a:t>
            </a:r>
          </a:p>
          <a:p>
            <a:pPr lvl="1"/>
            <a:r>
              <a:rPr b="1"/>
              <a:t>The maximum rate of crimes in one neighborhood was 7.13 (Vandeventer)</a:t>
            </a:r>
          </a:p>
          <a:p>
            <a:pPr lvl="1"/>
            <a:r>
              <a:rPr b="1"/>
              <a:t>The mean rate of crimes in one neighborhood was 4.13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9 total crimes in January 2020</a:t>
            </a:r>
          </a:p>
          <a:p>
            <a:pPr lvl="1"/>
            <a:r>
              <a:rPr b="1"/>
              <a:t>-59.1% change compared to January 2019 (22 total crimes)</a:t>
            </a:r>
          </a:p>
          <a:p>
            <a:pPr lvl="1"/>
            <a:r>
              <a:rPr b="1"/>
              <a:t>3 crime(s) against persons in January 2020</a:t>
            </a:r>
          </a:p>
          <a:p>
            <a:pPr lvl="1"/>
            <a:r>
              <a:rPr b="1"/>
              <a:t>-62.5% change compared to January 2019 (8 crimes against persons)</a:t>
            </a:r>
          </a:p>
          <a:p>
            <a:pPr lvl="1"/>
            <a:r>
              <a:rPr b="1"/>
              <a:t>9 total crimes in 2020</a:t>
            </a:r>
          </a:p>
          <a:p>
            <a:pPr lvl="1"/>
            <a:r>
              <a:rPr b="1"/>
              <a:t>-59.1% change compared to this time in 2019 (22 total crimes)</a:t>
            </a:r>
          </a:p>
          <a:p>
            <a:pPr lvl="1"/>
            <a:r>
              <a:rPr b="1"/>
              <a:t>3 crime(s) against persons in 2020</a:t>
            </a:r>
          </a:p>
          <a:p>
            <a:pPr lvl="1"/>
            <a:r>
              <a:rPr b="1"/>
              <a:t>-62.5% change compared to this time in 2019 (8 crimes against persons)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1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ac/ac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ac/ac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ac/ac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7892860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5692610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9673192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1600274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G:/Projects/Safety-Security/r-crime-mapping/results/2020/January/ac/ac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G:/Projects/Safety-Security/r-crime-mapping/results/2020/January/ac/ac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G:/Projects/Safety-Security/r-crime-mapping/results/2020/January/ac/ac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2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fp/fp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429000" y="1600200"/>
            <a:ext cx="228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0281529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6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3803333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71347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fp/fp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429000" y="1600200"/>
            <a:ext cx="228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fp/fp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429000" y="1600200"/>
            <a:ext cx="228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4042746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6355452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5769068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2905008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G:/Projects/Safety-Security/r-crime-mapping/results/2020/January/fp/fp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G:/Projects/Safety-Security/r-crime-mapping/results/2020/January/fp/fp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G:/Projects/Safety-Security/r-crime-mapping/results/2020/January/fp/fp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3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lp/lp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05100" y="1600200"/>
            <a:ext cx="3733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lp/lp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05100" y="1600200"/>
            <a:ext cx="3733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lp/lp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05100" y="1600200"/>
            <a:ext cx="3733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0310134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1661993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3747201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227684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7730259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8795686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4541373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0811314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G:/Projects/Safety-Security/r-crime-mapping/results/2020/January/lp/lp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G:/Projects/Safety-Security/r-crime-mapping/results/2020/January/lp/lp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G:/Projects/Safety-Security/r-crime-mapping/results/2020/January/lp/lp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4</a:t>
            </a:r>
          </a:p>
        </p:txBody>
      </p:sp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vd/vd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600200"/>
            <a:ext cx="4800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vd/vd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600200"/>
            <a:ext cx="4800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vd/vd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600200"/>
            <a:ext cx="4800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7500039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0771272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9595678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7374769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G:/Projects/Safety-Security/r-crime-mapping/results/2020/January/vd/vd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ac/ac_total_t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G:/Projects/Safety-Security/r-crime-mapping/results/2020/January/vd/vd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G:/Projects/Safety-Security/r-crime-mapping/results/2020/January/vd/vd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6 total crimes in January 2020</a:t>
            </a:r>
          </a:p>
          <a:p>
            <a:pPr lvl="1"/>
            <a:r>
              <a:rPr b="1"/>
              <a:t>-62.5% change compared to January 2019 (16 total crimes)</a:t>
            </a:r>
          </a:p>
          <a:p>
            <a:pPr lvl="1"/>
            <a:r>
              <a:rPr b="1"/>
              <a:t>3 crime(s) against persons in January 2020</a:t>
            </a:r>
          </a:p>
          <a:p>
            <a:pPr lvl="1"/>
            <a:r>
              <a:rPr b="1"/>
              <a:t>-50.0% change compared to January 2019 (6 crimes against persons)</a:t>
            </a:r>
          </a:p>
          <a:p>
            <a:pPr lvl="1"/>
            <a:r>
              <a:rPr b="1"/>
              <a:t>6 total crimes in 2020</a:t>
            </a:r>
          </a:p>
          <a:p>
            <a:pPr lvl="1"/>
            <a:r>
              <a:rPr b="1"/>
              <a:t>-62.5% change compared to this time in 2019 (16 total crimes)</a:t>
            </a:r>
          </a:p>
          <a:p>
            <a:pPr lvl="1"/>
            <a:r>
              <a:rPr b="1"/>
              <a:t>3 crime(s) against persons in 2020</a:t>
            </a:r>
          </a:p>
          <a:p>
            <a:pPr lvl="1"/>
            <a:r>
              <a:rPr b="1"/>
              <a:t>-50.0% change compared to this time in 2019 (6 crimes against persons)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7257898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6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0989292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71347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874324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0683909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9031282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9886558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20/January/fp/fp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429000" y="1600200"/>
            <a:ext cx="228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Academy, Fountain Park, Lewis Place Place, Vandeventer</dc:title>
  <dc:creator>Washington University Medical Center</dc:creator>
  <cp:keywords/>
  <dcterms:created xsi:type="dcterms:W3CDTF">2020-02-11T17:04:36Z</dcterms:created>
  <dcterms:modified xsi:type="dcterms:W3CDTF">2020-02-11T17:04:36Z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yes</vt:lpwstr>
  </property>
  <property fmtid="{D5CDD505-2E9C-101B-9397-08002B2CF9AE}" pid="3" name="date">
    <vt:lpwstr>(February 11, 2020)</vt:lpwstr>
  </property>
  <property fmtid="{D5CDD505-2E9C-101B-9397-08002B2CF9AE}" pid="4" name="output">
    <vt:lpwstr>powerpoint_presentation</vt:lpwstr>
  </property>
  <property fmtid="{D5CDD505-2E9C-101B-9397-08002B2CF9AE}" pid="5" name="params">
    <vt:lpwstr/>
  </property>
  <property fmtid="{D5CDD505-2E9C-101B-9397-08002B2CF9AE}" pid="6" name="subtitle">
    <vt:lpwstr>Monthly Crime report: January 2020</vt:lpwstr>
  </property>
</Properties>
</file>